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DE13-57A3-446E-83A4-699868D08866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3771-A283-4A99-867A-D2AB1363D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699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DE13-57A3-446E-83A4-699868D08866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3771-A283-4A99-867A-D2AB1363D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28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DE13-57A3-446E-83A4-699868D08866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3771-A283-4A99-867A-D2AB1363D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290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DE13-57A3-446E-83A4-699868D08866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3771-A283-4A99-867A-D2AB1363D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112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DE13-57A3-446E-83A4-699868D08866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3771-A283-4A99-867A-D2AB1363D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8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DE13-57A3-446E-83A4-699868D08866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3771-A283-4A99-867A-D2AB1363D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261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DE13-57A3-446E-83A4-699868D08866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3771-A283-4A99-867A-D2AB1363D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680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DE13-57A3-446E-83A4-699868D08866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3771-A283-4A99-867A-D2AB1363D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55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DE13-57A3-446E-83A4-699868D08866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3771-A283-4A99-867A-D2AB1363D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839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DE13-57A3-446E-83A4-699868D08866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3771-A283-4A99-867A-D2AB1363D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879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DE13-57A3-446E-83A4-699868D08866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3771-A283-4A99-867A-D2AB1363D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054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1DE13-57A3-446E-83A4-699868D08866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23771-A283-4A99-867A-D2AB1363D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96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3240360" cy="1080120"/>
          </a:xfrm>
        </p:spPr>
        <p:txBody>
          <a:bodyPr/>
          <a:lstStyle/>
          <a:p>
            <a:r>
              <a:rPr lang="ru-RU" dirty="0" smtClean="0"/>
              <a:t>Слёт РДШ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4248472" cy="273630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 smtClean="0"/>
              <a:t>Второй слёт РДШ прошёл в стенах гимназии № 7. </a:t>
            </a:r>
            <a:r>
              <a:rPr lang="ru-RU" dirty="0" err="1" smtClean="0"/>
              <a:t>Бугульминские</a:t>
            </a:r>
            <a:r>
              <a:rPr lang="ru-RU" dirty="0" smtClean="0"/>
              <a:t> кадеты  украсили праздник, выступив в качестве знамённой группы и барабанщиков. По итогам работы детских организаций </a:t>
            </a:r>
            <a:r>
              <a:rPr lang="ru-RU" dirty="0" err="1" smtClean="0"/>
              <a:t>бугульминского</a:t>
            </a:r>
            <a:r>
              <a:rPr lang="ru-RU" dirty="0" smtClean="0"/>
              <a:t> муниципального района за 2016-2017 учебный год наша детская организация «Кадетский авангард» стала победителем.</a:t>
            </a:r>
          </a:p>
          <a:p>
            <a:pPr marL="0" indent="0">
              <a:buNone/>
            </a:pPr>
            <a:r>
              <a:rPr lang="ru-RU" dirty="0" smtClean="0"/>
              <a:t>Грамоты вручали: зональный куратор детского движения </a:t>
            </a:r>
            <a:r>
              <a:rPr lang="ru-RU" dirty="0" err="1" smtClean="0"/>
              <a:t>Арзамасова</a:t>
            </a:r>
            <a:r>
              <a:rPr lang="ru-RU" dirty="0" smtClean="0"/>
              <a:t> А.В. И руководитель детского движения </a:t>
            </a:r>
            <a:r>
              <a:rPr lang="ru-RU" dirty="0" err="1" smtClean="0"/>
              <a:t>бугульминского</a:t>
            </a:r>
            <a:r>
              <a:rPr lang="ru-RU" dirty="0" smtClean="0"/>
              <a:t> района Васильева И.А.</a:t>
            </a:r>
            <a:endParaRPr lang="ru-RU" dirty="0"/>
          </a:p>
        </p:txBody>
      </p:sp>
      <p:pic>
        <p:nvPicPr>
          <p:cNvPr id="2050" name="Picture 2" descr="D:\Desktop\слёт рдш\IMG_20171027_1324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6632"/>
            <a:ext cx="4427984" cy="332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слёт рдш\IMG_20171027_1343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479" y="3645024"/>
            <a:ext cx="4187958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слёт рдш\IMG_20171027_1446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9" t="50125" r="34706" b="13137"/>
          <a:stretch/>
        </p:blipFill>
        <p:spPr bwMode="auto">
          <a:xfrm>
            <a:off x="107504" y="3645025"/>
            <a:ext cx="4476106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3944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Слёт РДШ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Слёт РДШ</dc:title>
  <dc:creator>Admin</dc:creator>
  <cp:lastModifiedBy>Admin</cp:lastModifiedBy>
  <cp:revision>1</cp:revision>
  <dcterms:created xsi:type="dcterms:W3CDTF">2017-10-31T07:53:51Z</dcterms:created>
  <dcterms:modified xsi:type="dcterms:W3CDTF">2017-10-31T07:54:07Z</dcterms:modified>
</cp:coreProperties>
</file>